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5" r:id="rId4"/>
    <p:sldId id="266" r:id="rId5"/>
    <p:sldId id="267" r:id="rId6"/>
    <p:sldId id="272" r:id="rId7"/>
    <p:sldId id="268" r:id="rId8"/>
    <p:sldId id="269" r:id="rId9"/>
    <p:sldId id="270" r:id="rId10"/>
    <p:sldId id="271" r:id="rId11"/>
    <p:sldId id="257" r:id="rId12"/>
    <p:sldId id="258" r:id="rId13"/>
    <p:sldId id="259" r:id="rId14"/>
    <p:sldId id="260" r:id="rId15"/>
    <p:sldId id="262" r:id="rId16"/>
    <p:sldId id="261" r:id="rId17"/>
    <p:sldId id="263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E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6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DE6BF7-C6E1-C840-9172-DE6FD02BE1BB}" type="datetimeFigureOut">
              <a:rPr lang="fr-FR" smtClean="0"/>
              <a:t>19-10-02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24451F0-800B-8D49-A58F-D02FC3D81289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dsQtBHk0eE" TargetMode="Externa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noikl6ypI5c&amp;t=23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okumu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SKEP / </a:t>
            </a:r>
            <a:r>
              <a:rPr lang="fr-FR" smtClean="0"/>
              <a:t>oKIKE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Or the </a:t>
            </a:r>
            <a:r>
              <a:rPr lang="fr-FR" dirty="0" err="1" smtClean="0"/>
              <a:t>little</a:t>
            </a:r>
            <a:r>
              <a:rPr lang="fr-FR" dirty="0" smtClean="0"/>
              <a:t> </a:t>
            </a:r>
            <a:r>
              <a:rPr lang="fr-FR" dirty="0" err="1" smtClean="0"/>
              <a:t>alien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</a:t>
            </a:r>
            <a:r>
              <a:rPr lang="fr-FR" dirty="0" err="1" smtClean="0"/>
              <a:t>earth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556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ayout_je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6" y="356105"/>
            <a:ext cx="8244692" cy="64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</a:t>
            </a:r>
            <a:r>
              <a:rPr lang="fr-FR" dirty="0" err="1" smtClean="0"/>
              <a:t>Mechanics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Stephen’s</a:t>
            </a:r>
            <a:r>
              <a:rPr lang="fr-FR" dirty="0" smtClean="0"/>
              <a:t> </a:t>
            </a:r>
            <a:r>
              <a:rPr lang="fr-FR" dirty="0" err="1" smtClean="0"/>
              <a:t>Sausage</a:t>
            </a:r>
            <a:r>
              <a:rPr lang="fr-FR" dirty="0" smtClean="0"/>
              <a:t> Roll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sz="1600" dirty="0" smtClean="0">
                <a:hlinkClick r:id="rId2"/>
              </a:rPr>
              <a:t>https://www.youtube.com/watch?v=6dsQtBHk0eE</a:t>
            </a:r>
            <a:endParaRPr lang="fr-FR" sz="16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10710" b="34868"/>
          <a:stretch/>
        </p:blipFill>
        <p:spPr>
          <a:xfrm>
            <a:off x="457200" y="2092449"/>
            <a:ext cx="8229600" cy="25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</a:t>
            </a:r>
            <a:r>
              <a:rPr lang="fr-FR" dirty="0" err="1" smtClean="0"/>
              <a:t>Graphic</a:t>
            </a:r>
            <a:r>
              <a:rPr lang="fr-FR" dirty="0" smtClean="0"/>
              <a:t> Style)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Donut</a:t>
            </a:r>
            <a:r>
              <a:rPr lang="fr-FR" dirty="0" smtClean="0"/>
              <a:t> </a:t>
            </a:r>
            <a:r>
              <a:rPr lang="fr-FR" dirty="0" err="1" smtClean="0"/>
              <a:t>County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15867" b="22041"/>
          <a:stretch/>
        </p:blipFill>
        <p:spPr>
          <a:xfrm>
            <a:off x="457200" y="2217451"/>
            <a:ext cx="8229600" cy="20439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15154" b="13565"/>
          <a:stretch/>
        </p:blipFill>
        <p:spPr>
          <a:xfrm>
            <a:off x="457200" y="4475059"/>
            <a:ext cx="8229600" cy="20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</a:t>
            </a:r>
            <a:r>
              <a:rPr lang="fr-FR" dirty="0" err="1" smtClean="0"/>
              <a:t>Graphic</a:t>
            </a:r>
            <a:r>
              <a:rPr lang="fr-FR" dirty="0" smtClean="0"/>
              <a:t> Style)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Untitled</a:t>
            </a:r>
            <a:r>
              <a:rPr lang="fr-FR" dirty="0" smtClean="0"/>
              <a:t> </a:t>
            </a:r>
            <a:r>
              <a:rPr lang="fr-FR" dirty="0" err="1" smtClean="0"/>
              <a:t>Goose</a:t>
            </a:r>
            <a:r>
              <a:rPr lang="fr-FR" dirty="0" smtClean="0"/>
              <a:t> Game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23528" b="32563"/>
          <a:stretch/>
        </p:blipFill>
        <p:spPr>
          <a:xfrm>
            <a:off x="457200" y="2157630"/>
            <a:ext cx="8229600" cy="20325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15639" b="37180"/>
          <a:stretch/>
        </p:blipFill>
        <p:spPr>
          <a:xfrm>
            <a:off x="457200" y="4356360"/>
            <a:ext cx="8229599" cy="21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(World Structure)</a:t>
            </a:r>
            <a:endParaRPr lang="fr-FR" dirty="0"/>
          </a:p>
        </p:txBody>
      </p:sp>
      <p:pic>
        <p:nvPicPr>
          <p:cNvPr id="6" name="Espace réservé du contenu 5" descr="joshua-yoon-0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 t="12414" r="38250" b="18515"/>
          <a:stretch/>
        </p:blipFill>
        <p:spPr>
          <a:xfrm>
            <a:off x="457200" y="1695163"/>
            <a:ext cx="4361835" cy="3368458"/>
          </a:xfrm>
        </p:spPr>
      </p:pic>
      <p:pic>
        <p:nvPicPr>
          <p:cNvPr id="5" name="Image 4" descr="SmoothBossyBichonfrise-size_restrict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88" y="1690183"/>
            <a:ext cx="3756612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Sketches (World Structure)</a:t>
            </a:r>
            <a:endParaRPr lang="fr-FR" dirty="0"/>
          </a:p>
        </p:txBody>
      </p:sp>
      <p:pic>
        <p:nvPicPr>
          <p:cNvPr id="4" name="Image 3" descr="gamecroqu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5" y="1743763"/>
            <a:ext cx="7829270" cy="43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4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Inspiration (</a:t>
            </a:r>
            <a:r>
              <a:rPr lang="fr-FR" dirty="0" err="1" smtClean="0"/>
              <a:t>Character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Ooblets</a:t>
            </a:r>
            <a:endParaRPr lang="fr-FR" dirty="0"/>
          </a:p>
        </p:txBody>
      </p:sp>
      <p:pic>
        <p:nvPicPr>
          <p:cNvPr id="4" name="Image 3" descr="8125f8728b250132bbc2d6c0bc8c503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6634"/>
            <a:ext cx="3359081" cy="345225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638" y="1899231"/>
            <a:ext cx="4906720" cy="38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3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Sketches (</a:t>
            </a:r>
            <a:r>
              <a:rPr lang="fr-FR" dirty="0" err="1" smtClean="0"/>
              <a:t>Character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40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Inspiration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Doodle</a:t>
            </a:r>
            <a:r>
              <a:rPr lang="fr-FR" dirty="0" smtClean="0"/>
              <a:t> </a:t>
            </a:r>
            <a:r>
              <a:rPr lang="fr-FR" dirty="0" err="1" smtClean="0"/>
              <a:t>God</a:t>
            </a:r>
            <a:r>
              <a:rPr lang="fr-FR" dirty="0" smtClean="0"/>
              <a:t> (2010)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sz="1600" dirty="0" smtClean="0">
                <a:hlinkClick r:id="rId2"/>
              </a:rPr>
              <a:t>https://www.youtube.com/watch?v=noikl6ypI5c&amp;t=23s</a:t>
            </a: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630" y="666030"/>
            <a:ext cx="934170" cy="9341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53056"/>
            <a:ext cx="6439005" cy="36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9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Secondary</a:t>
            </a:r>
            <a:r>
              <a:rPr lang="fr-FR" dirty="0" smtClean="0"/>
              <a:t> Inspiration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MySims</a:t>
            </a:r>
            <a:r>
              <a:rPr lang="fr-FR" dirty="0" smtClean="0"/>
              <a:t> (2007)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30716" b="33490"/>
          <a:stretch/>
        </p:blipFill>
        <p:spPr>
          <a:xfrm>
            <a:off x="605346" y="2172244"/>
            <a:ext cx="7905117" cy="20298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40405" b="24025"/>
          <a:stretch/>
        </p:blipFill>
        <p:spPr>
          <a:xfrm>
            <a:off x="605345" y="4368228"/>
            <a:ext cx="7905117" cy="21087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711" y="747645"/>
            <a:ext cx="1731752" cy="8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Game Description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317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Thought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98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Game </a:t>
            </a:r>
            <a:r>
              <a:rPr lang="fr-FR" dirty="0" err="1" smtClean="0"/>
              <a:t>Controls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14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Triaging</a:t>
            </a:r>
            <a:r>
              <a:rPr lang="fr-FR" dirty="0" smtClean="0"/>
              <a:t> the </a:t>
            </a:r>
            <a:r>
              <a:rPr lang="fr-FR" dirty="0" err="1" smtClean="0"/>
              <a:t>Combinations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1. </a:t>
            </a:r>
            <a:r>
              <a:rPr lang="fr-FR" dirty="0" err="1" smtClean="0"/>
              <a:t>Eliminate</a:t>
            </a:r>
            <a:r>
              <a:rPr lang="fr-FR" dirty="0" smtClean="0"/>
              <a:t> </a:t>
            </a:r>
            <a:r>
              <a:rPr lang="fr-FR" dirty="0" err="1" smtClean="0"/>
              <a:t>combinations</a:t>
            </a:r>
            <a:r>
              <a:rPr lang="fr-FR" dirty="0" smtClean="0"/>
              <a:t> (106) </a:t>
            </a:r>
            <a:endParaRPr lang="fr-FR" dirty="0"/>
          </a:p>
        </p:txBody>
      </p:sp>
      <p:pic>
        <p:nvPicPr>
          <p:cNvPr id="4" name="Image 3" descr="Capture d’écran 2019-10-01 à 22.06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85907"/>
            <a:ext cx="3958821" cy="3807362"/>
          </a:xfrm>
          <a:prstGeom prst="rect">
            <a:avLst/>
          </a:prstGeom>
        </p:spPr>
      </p:pic>
      <p:pic>
        <p:nvPicPr>
          <p:cNvPr id="5" name="Image 4" descr="Capture d’écran 2019-10-01 à 22.06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894" y="2385906"/>
            <a:ext cx="3990616" cy="38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Triaging</a:t>
            </a:r>
            <a:r>
              <a:rPr lang="fr-FR" dirty="0" smtClean="0"/>
              <a:t> the </a:t>
            </a:r>
            <a:r>
              <a:rPr lang="fr-FR" dirty="0" err="1" smtClean="0"/>
              <a:t>Combinations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2. </a:t>
            </a:r>
            <a:r>
              <a:rPr lang="fr-FR" dirty="0" err="1" smtClean="0"/>
              <a:t>Make</a:t>
            </a:r>
            <a:r>
              <a:rPr lang="fr-FR" dirty="0" smtClean="0"/>
              <a:t> a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schema</a:t>
            </a:r>
            <a:endParaRPr lang="fr-FR" dirty="0"/>
          </a:p>
        </p:txBody>
      </p:sp>
      <p:pic>
        <p:nvPicPr>
          <p:cNvPr id="4" name="Image 3" descr="layo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74" y="1682636"/>
            <a:ext cx="7394726" cy="517536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694423" y="5829092"/>
            <a:ext cx="219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More </a:t>
            </a:r>
            <a:r>
              <a:rPr lang="fr-FR" dirty="0" err="1" smtClean="0"/>
              <a:t>combinations</a:t>
            </a:r>
            <a:r>
              <a:rPr lang="fr-FR" dirty="0" smtClean="0"/>
              <a:t> are </a:t>
            </a:r>
            <a:r>
              <a:rPr lang="fr-FR" dirty="0" err="1" smtClean="0"/>
              <a:t>added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r>
              <a:rPr lang="fr-FR" dirty="0" smtClean="0"/>
              <a:t> 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49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Triaging</a:t>
            </a:r>
            <a:r>
              <a:rPr lang="fr-FR" dirty="0"/>
              <a:t> the </a:t>
            </a:r>
            <a:r>
              <a:rPr lang="fr-FR" dirty="0" err="1"/>
              <a:t>Combinations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3. </a:t>
            </a:r>
            <a:r>
              <a:rPr lang="fr-FR" dirty="0" err="1" smtClean="0"/>
              <a:t>Integrating</a:t>
            </a:r>
            <a:r>
              <a:rPr lang="fr-FR" dirty="0" smtClean="0"/>
              <a:t> final </a:t>
            </a:r>
            <a:r>
              <a:rPr lang="fr-FR" dirty="0" err="1" smtClean="0"/>
              <a:t>combinations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gamespace</a:t>
            </a:r>
            <a:endParaRPr lang="fr-FR" dirty="0"/>
          </a:p>
        </p:txBody>
      </p:sp>
      <p:pic>
        <p:nvPicPr>
          <p:cNvPr id="11" name="Image 10" descr="layout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16" y="1092059"/>
            <a:ext cx="8351617" cy="64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9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Clarté.thmx</Template>
  <TotalTime>84</TotalTime>
  <Words>134</Words>
  <Application>Microsoft Macintosh PowerPoint</Application>
  <PresentationFormat>Présentation à l'écran (4:3)</PresentationFormat>
  <Paragraphs>54</Paragraphs>
  <Slides>17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Clarté</vt:lpstr>
      <vt:lpstr>  okumu SKEP / oKIKE</vt:lpstr>
      <vt:lpstr>Main Inspiration</vt:lpstr>
      <vt:lpstr>Secondary Inspiration</vt:lpstr>
      <vt:lpstr>Game Description</vt:lpstr>
      <vt:lpstr>Thought Process</vt:lpstr>
      <vt:lpstr>Game Controls</vt:lpstr>
      <vt:lpstr>Triaging the Combinations</vt:lpstr>
      <vt:lpstr>Triaging the Combinations</vt:lpstr>
      <vt:lpstr>Triaging the Combinations</vt:lpstr>
      <vt:lpstr>Présentation PowerPoint</vt:lpstr>
      <vt:lpstr>Visual Inspiration (Mechanics)</vt:lpstr>
      <vt:lpstr>Visual Inspiration (Graphic Style)</vt:lpstr>
      <vt:lpstr>Visual Inspiration (Graphic Style)</vt:lpstr>
      <vt:lpstr>Visual Inspiration (World Structure)</vt:lpstr>
      <vt:lpstr>Sketches (World Structure)</vt:lpstr>
      <vt:lpstr>Visual Inspiration (Character)</vt:lpstr>
      <vt:lpstr>Sketches (Character)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Marie-Ève Cousineau</dc:creator>
  <cp:lastModifiedBy>Marie-Ève Cousineau</cp:lastModifiedBy>
  <cp:revision>12</cp:revision>
  <dcterms:created xsi:type="dcterms:W3CDTF">2019-10-02T03:24:53Z</dcterms:created>
  <dcterms:modified xsi:type="dcterms:W3CDTF">2019-10-02T13:30:12Z</dcterms:modified>
</cp:coreProperties>
</file>